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320" r:id="rId6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530"/>
    <a:srgbClr val="00660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750" autoAdjust="0"/>
  </p:normalViewPr>
  <p:slideViewPr>
    <p:cSldViewPr>
      <p:cViewPr varScale="1">
        <p:scale>
          <a:sx n="64" d="100"/>
          <a:sy n="64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55CC6E-79D9-436D-89EB-D4C7B9E970E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7F7E2C-9978-43FC-970F-B20942BE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5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4F3C74-61D7-4C62-9A0F-44F1EA5900A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D47424-F017-43A6-B9B0-E17CF909E9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5CAA3-5194-48E6-B26D-8B9D3BABAD2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D52E9-B7B6-425E-BB82-7A3DFDCA68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F00A8-905D-456A-B113-347D2C70761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DD9E-7480-4747-9021-F342C8EA1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C1E89-FAB6-436A-AA4D-519C2F68F412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398DF-99CB-4B12-A395-8342FA77F6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15866-F2BB-40D1-9135-C9C16D1072B7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ECD35-B186-4CA7-90AD-3D8A16DAC4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9120E-29CA-442B-95C7-D7D80C51120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94D39-1899-45C5-B42B-50D8012350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3F84C-DA61-490C-BAB1-153A118A17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F5070-4039-4BAA-9722-D3B0353F4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23C99-B9B4-4FD1-B6E0-B5C51798EF2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EBF79-AF3B-4697-A8EF-C943B11DE4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EF5FC-E687-48D2-931A-73CD8AEBA62F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5B5DE-5E47-4F4C-B157-2742572D8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A8687-D74E-4256-8419-3C5EE74F1BCB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D46B8-7066-4855-9912-AC3FC0A14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9103C-D71A-453F-93EE-413834EABB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A709-8B43-4BAA-AC18-FD8303B0C5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9F4DE-4967-476B-BF32-21E54AF5DF3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FBF9F-BD26-49D0-9FDF-3FF474307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EB533-ECBE-4086-9DBA-83B6AD18F52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62AB1-326F-4A7A-B6A3-E6E536F38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652F39-54A1-485E-AE28-62755CB65DF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6184EAB-8CB2-408D-A384-E1A423AD6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543800" cy="8640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Правила пожарной безопасности при проведении ремонтных, сварочных и других пожароопасных работ.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5" name="Picture 2" descr="C:\Users\evb-market\AppData\Roaming\Skype\My Skype Received Files\ЦОПР ЛОГО  06 11 12jp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09265"/>
            <a:ext cx="1927141" cy="164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ольник 3"/>
          <p:cNvSpPr>
            <a:spLocks noChangeArrowheads="1"/>
          </p:cNvSpPr>
          <p:nvPr/>
        </p:nvSpPr>
        <p:spPr bwMode="auto">
          <a:xfrm>
            <a:off x="251520" y="980728"/>
            <a:ext cx="87129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buFont typeface="Franklin Gothic Medium" pitchFamily="34" charset="0"/>
              <a:buAutoNum type="arabicPeriod"/>
            </a:pPr>
            <a:endParaRPr lang="en-US" sz="2000" i="1" dirty="0" smtClean="0">
              <a:latin typeface="+mn-lt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ru-RU" sz="2000" i="1" dirty="0">
                <a:latin typeface="+mn-lt"/>
              </a:rPr>
              <a:t>К проведению сварочных и других огневых работ допускаются лица, прошедшие в установленном порядке технический минимум и сдавшие зачеты по знанию требований правил пожарной безопасности с выдачей специального талона по технике пожарной безопасности к квалификационному удостоверению </a:t>
            </a:r>
            <a:endParaRPr lang="en-US" sz="2000" i="1" dirty="0">
              <a:latin typeface="+mn-lt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ru-RU" sz="2000" i="1" dirty="0" smtClean="0">
                <a:latin typeface="+mn-lt"/>
              </a:rPr>
              <a:t>Места </a:t>
            </a:r>
            <a:r>
              <a:rPr lang="ru-RU" sz="2000" i="1" dirty="0">
                <a:latin typeface="+mn-lt"/>
              </a:rPr>
              <a:t>проведения огневых работ необходимо обеспечивать первичными средствами пожаротушения (огнетушитель, ящик с песком и лопатой, ведром с водой).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ru-RU" sz="2000" i="1" dirty="0">
                <a:latin typeface="+mn-lt"/>
              </a:rPr>
              <a:t>При наличии на объекте внутреннего противопожарного водопровода к месту проведения огневых работ должны быть проложены от пожарных кранов пожарные рукава со стволами.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ru-RU" sz="2000" i="1" dirty="0">
                <a:latin typeface="+mn-lt"/>
              </a:rPr>
              <a:t>Все рабочие, занятые на огневых работах, должны уметь пользоваться первичными средствами пожаротушения.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-1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latin typeface="+mn-lt"/>
              </a:rPr>
              <a:t>Правила пожарной безопасности при </a:t>
            </a:r>
            <a:r>
              <a:rPr lang="ru-RU" sz="1200" b="1" i="1" dirty="0">
                <a:latin typeface="+mn-lt"/>
              </a:rPr>
              <a:t>проведении</a:t>
            </a:r>
            <a:r>
              <a:rPr lang="ru-RU" sz="1100" b="1" i="1" dirty="0">
                <a:latin typeface="+mn-lt"/>
              </a:rPr>
              <a:t> ремонтных, сварочных и других пожароопасных работ. </a:t>
            </a:r>
            <a:endParaRPr lang="ru-RU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Прямоугольник 1"/>
          <p:cNvSpPr>
            <a:spLocks noChangeArrowheads="1"/>
          </p:cNvSpPr>
          <p:nvPr/>
        </p:nvSpPr>
        <p:spPr bwMode="auto">
          <a:xfrm>
            <a:off x="251520" y="1324218"/>
            <a:ext cx="868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Ответственное </a:t>
            </a:r>
            <a:r>
              <a:rPr lang="ru-RU" sz="2400" i="1" dirty="0">
                <a:latin typeface="+mn-lt"/>
              </a:rPr>
              <a:t>лицо за проведение огневых работ проверяет наличие средств пожаротушения на рабочем месте.</a:t>
            </a:r>
          </a:p>
        </p:txBody>
      </p:sp>
      <p:sp>
        <p:nvSpPr>
          <p:cNvPr id="73731" name="Прямоугольник 2"/>
          <p:cNvSpPr>
            <a:spLocks noChangeArrowheads="1"/>
          </p:cNvSpPr>
          <p:nvPr/>
        </p:nvSpPr>
        <p:spPr bwMode="auto">
          <a:xfrm>
            <a:off x="251520" y="2852936"/>
            <a:ext cx="87488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С </a:t>
            </a:r>
            <a:r>
              <a:rPr lang="ru-RU" sz="2400" i="1" dirty="0">
                <a:latin typeface="+mn-lt"/>
              </a:rPr>
              <a:t>целью исключения попадания раскаленных частиц металла в смежные помещения, соседние этажи все смотровые, технологические и другие люки (лючки), вентиляционные, монтажные и другие проемы (отверстия) в перекрытиях, стенах и перегородках помещений, где проводятся огневые работы, следует закрывать негорючими материалами.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-1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latin typeface="+mn-lt"/>
              </a:rPr>
              <a:t>Правила пожарной безопасности при </a:t>
            </a:r>
            <a:r>
              <a:rPr lang="ru-RU" sz="1200" b="1" i="1" dirty="0">
                <a:latin typeface="+mn-lt"/>
              </a:rPr>
              <a:t>проведении</a:t>
            </a:r>
            <a:r>
              <a:rPr lang="ru-RU" sz="1100" b="1" i="1" dirty="0">
                <a:latin typeface="+mn-lt"/>
              </a:rPr>
              <a:t> ремонтных, сварочных и других пожароопасных работ. </a:t>
            </a:r>
            <a:endParaRPr lang="ru-RU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Прямоугольник 1"/>
          <p:cNvSpPr>
            <a:spLocks noChangeArrowheads="1"/>
          </p:cNvSpPr>
          <p:nvPr/>
        </p:nvSpPr>
        <p:spPr bwMode="auto">
          <a:xfrm>
            <a:off x="251520" y="1122018"/>
            <a:ext cx="87849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ru-RU" sz="24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Место </a:t>
            </a:r>
            <a:r>
              <a:rPr lang="ru-RU" sz="2400" i="1" dirty="0">
                <a:latin typeface="+mn-lt"/>
              </a:rPr>
              <a:t>проведения огневых работ должно быть очищено от горючих веществ и материалов в радиусе 4 метров при высоте точки  сварки 2 м</a:t>
            </a:r>
            <a:r>
              <a:rPr lang="ru-RU" sz="2400" i="1" dirty="0" smtClean="0">
                <a:latin typeface="+mn-lt"/>
              </a:rPr>
              <a:t>.;</a:t>
            </a: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в </a:t>
            </a:r>
            <a:r>
              <a:rPr lang="ru-RU" sz="2400" i="1" dirty="0">
                <a:latin typeface="+mn-lt"/>
              </a:rPr>
              <a:t>радиусе 10 метров при высоте точки сварки 4 </a:t>
            </a:r>
            <a:r>
              <a:rPr lang="ru-RU" sz="2400" i="1" dirty="0" smtClean="0">
                <a:latin typeface="+mn-lt"/>
              </a:rPr>
              <a:t>метра</a:t>
            </a: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(прил.10 </a:t>
            </a:r>
            <a:r>
              <a:rPr lang="ru-RU" sz="2400" i="1" dirty="0">
                <a:latin typeface="+mn-lt"/>
              </a:rPr>
              <a:t>ППБ РК</a:t>
            </a:r>
            <a:r>
              <a:rPr lang="ru-RU" sz="2400" i="1" dirty="0" smtClean="0">
                <a:latin typeface="+mn-lt"/>
              </a:rPr>
              <a:t>)</a:t>
            </a:r>
            <a:endParaRPr lang="en-US" sz="2400" i="1" dirty="0" smtClean="0">
              <a:latin typeface="+mn-lt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en-US" sz="2400" i="1" dirty="0" smtClean="0">
              <a:latin typeface="+mn-lt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Руководитель </a:t>
            </a:r>
            <a:r>
              <a:rPr lang="ru-RU" sz="2400" b="1" i="1" dirty="0">
                <a:latin typeface="+mn-lt"/>
              </a:rPr>
              <a:t>объекта или другое должностное лицо, ответственное за пожарную </a:t>
            </a:r>
            <a:r>
              <a:rPr lang="ru-RU" sz="2400" i="1" dirty="0">
                <a:latin typeface="+mn-lt"/>
              </a:rPr>
              <a:t>безопасность обеспечивает проверку места проведения временных огневых работ в </a:t>
            </a:r>
            <a:r>
              <a:rPr lang="ru-RU" sz="2400" i="1" u="sng" dirty="0">
                <a:latin typeface="+mn-lt"/>
              </a:rPr>
              <a:t>течение 3-5 часов после их окончания.</a:t>
            </a:r>
          </a:p>
          <a:p>
            <a:pPr algn="just"/>
            <a:endParaRPr lang="ru-RU" sz="3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1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latin typeface="+mn-lt"/>
              </a:rPr>
              <a:t>Правила пожарной безопасности при </a:t>
            </a:r>
            <a:r>
              <a:rPr lang="ru-RU" sz="1200" b="1" i="1" dirty="0">
                <a:latin typeface="+mn-lt"/>
              </a:rPr>
              <a:t>проведении</a:t>
            </a:r>
            <a:r>
              <a:rPr lang="ru-RU" sz="1100" b="1" i="1" dirty="0">
                <a:latin typeface="+mn-lt"/>
              </a:rPr>
              <a:t> ремонтных, сварочных и других пожароопасных работ. </a:t>
            </a:r>
            <a:endParaRPr lang="ru-RU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940357" y="321391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13" y="6529388"/>
            <a:ext cx="30353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618" y="2765480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 (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Front Office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945" y="4776016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://copr.kz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945" y="3979930"/>
            <a:ext cx="435768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8618" y="3551298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18618" y="430097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8618" y="512293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382" y="5561829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info@zpost.kz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945" y="3204391"/>
            <a:ext cx="30003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Ауэзова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33-35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9685" y="476672"/>
            <a:ext cx="5072063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«Все занимаются охраной, мы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БЕЗОПАСНОСТЬЮ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304669"/>
            <a:ext cx="7904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!!!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-1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latin typeface="+mn-lt"/>
              </a:rPr>
              <a:t>Правила пожарной безопасности при </a:t>
            </a:r>
            <a:r>
              <a:rPr lang="ru-RU" sz="1200" b="1" i="1" dirty="0">
                <a:latin typeface="+mn-lt"/>
              </a:rPr>
              <a:t>проведении</a:t>
            </a:r>
            <a:r>
              <a:rPr lang="ru-RU" sz="1100" b="1" i="1" dirty="0">
                <a:latin typeface="+mn-lt"/>
              </a:rPr>
              <a:t> ремонтных, сварочных и других пожароопасных работ. </a:t>
            </a:r>
            <a:endParaRPr lang="ru-RU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82142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1061</TotalTime>
  <Words>354</Words>
  <Application>Microsoft Office PowerPoint</Application>
  <PresentationFormat>Экран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  Правила пожарной безопасности при проведении ремонтных, сварочных и других пожароопасных работ.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Пожарно-технический минимум</dc:title>
  <dc:creator>1</dc:creator>
  <cp:lastModifiedBy>RECEPTION</cp:lastModifiedBy>
  <cp:revision>109</cp:revision>
  <dcterms:created xsi:type="dcterms:W3CDTF">2010-05-19T14:40:52Z</dcterms:created>
  <dcterms:modified xsi:type="dcterms:W3CDTF">2016-04-15T11:43:19Z</dcterms:modified>
</cp:coreProperties>
</file>